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75" d="100"/>
          <a:sy n="75" d="100"/>
        </p:scale>
        <p:origin x="931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7D744-6D80-4411-A38B-02AC43593BF5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D28B4-80F8-438F-8FCA-86D3A19E5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2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1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8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5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269078" y="6345044"/>
            <a:ext cx="2175054" cy="379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059314" y="356840"/>
            <a:ext cx="769634" cy="499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35786" y="6345044"/>
            <a:ext cx="2175054" cy="379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5892105" y="-785947"/>
            <a:ext cx="7090701" cy="7712211"/>
          </a:xfrm>
          <a:custGeom>
            <a:avLst/>
            <a:gdLst>
              <a:gd name="connsiteX0" fmla="*/ 13412042 w 14177708"/>
              <a:gd name="connsiteY0" fmla="*/ 10483514 h 15424422"/>
              <a:gd name="connsiteX1" fmla="*/ 14047832 w 14177708"/>
              <a:gd name="connsiteY1" fmla="*/ 10824515 h 15424422"/>
              <a:gd name="connsiteX2" fmla="*/ 13836700 w 14177708"/>
              <a:gd name="connsiteY2" fmla="*/ 11890227 h 15424422"/>
              <a:gd name="connsiteX3" fmla="*/ 8750236 w 14177708"/>
              <a:gd name="connsiteY3" fmla="*/ 15294544 h 15424422"/>
              <a:gd name="connsiteX4" fmla="*/ 7684526 w 14177708"/>
              <a:gd name="connsiteY4" fmla="*/ 15083413 h 15424422"/>
              <a:gd name="connsiteX5" fmla="*/ 7895658 w 14177708"/>
              <a:gd name="connsiteY5" fmla="*/ 14017701 h 15424422"/>
              <a:gd name="connsiteX6" fmla="*/ 12982120 w 14177708"/>
              <a:gd name="connsiteY6" fmla="*/ 10613382 h 15424422"/>
              <a:gd name="connsiteX7" fmla="*/ 13412042 w 14177708"/>
              <a:gd name="connsiteY7" fmla="*/ 10483514 h 15424422"/>
              <a:gd name="connsiteX8" fmla="*/ 10597642 w 14177708"/>
              <a:gd name="connsiteY8" fmla="*/ 10038573 h 15424422"/>
              <a:gd name="connsiteX9" fmla="*/ 11233432 w 14177708"/>
              <a:gd name="connsiteY9" fmla="*/ 10379575 h 15424422"/>
              <a:gd name="connsiteX10" fmla="*/ 11022300 w 14177708"/>
              <a:gd name="connsiteY10" fmla="*/ 11445286 h 15424422"/>
              <a:gd name="connsiteX11" fmla="*/ 5271042 w 14177708"/>
              <a:gd name="connsiteY11" fmla="*/ 15294546 h 15424422"/>
              <a:gd name="connsiteX12" fmla="*/ 4205330 w 14177708"/>
              <a:gd name="connsiteY12" fmla="*/ 15083414 h 15424422"/>
              <a:gd name="connsiteX13" fmla="*/ 4416463 w 14177708"/>
              <a:gd name="connsiteY13" fmla="*/ 14017702 h 15424422"/>
              <a:gd name="connsiteX14" fmla="*/ 10167720 w 14177708"/>
              <a:gd name="connsiteY14" fmla="*/ 10168442 h 15424422"/>
              <a:gd name="connsiteX15" fmla="*/ 10597642 w 14177708"/>
              <a:gd name="connsiteY15" fmla="*/ 10038573 h 15424422"/>
              <a:gd name="connsiteX16" fmla="*/ 6552118 w 14177708"/>
              <a:gd name="connsiteY16" fmla="*/ 7652138 h 15424422"/>
              <a:gd name="connsiteX17" fmla="*/ 7187908 w 14177708"/>
              <a:gd name="connsiteY17" fmla="*/ 7993136 h 15424422"/>
              <a:gd name="connsiteX18" fmla="*/ 6976776 w 14177708"/>
              <a:gd name="connsiteY18" fmla="*/ 9058848 h 15424422"/>
              <a:gd name="connsiteX19" fmla="*/ 3531444 w 14177708"/>
              <a:gd name="connsiteY19" fmla="*/ 11364774 h 15424422"/>
              <a:gd name="connsiteX20" fmla="*/ 2465733 w 14177708"/>
              <a:gd name="connsiteY20" fmla="*/ 11153641 h 15424422"/>
              <a:gd name="connsiteX21" fmla="*/ 2676866 w 14177708"/>
              <a:gd name="connsiteY21" fmla="*/ 10087930 h 15424422"/>
              <a:gd name="connsiteX22" fmla="*/ 6122196 w 14177708"/>
              <a:gd name="connsiteY22" fmla="*/ 7782005 h 15424422"/>
              <a:gd name="connsiteX23" fmla="*/ 6552118 w 14177708"/>
              <a:gd name="connsiteY23" fmla="*/ 7652138 h 15424422"/>
              <a:gd name="connsiteX24" fmla="*/ 10848200 w 14177708"/>
              <a:gd name="connsiteY24" fmla="*/ 7176345 h 15424422"/>
              <a:gd name="connsiteX25" fmla="*/ 11624314 w 14177708"/>
              <a:gd name="connsiteY25" fmla="*/ 7592610 h 15424422"/>
              <a:gd name="connsiteX26" fmla="*/ 11624314 w 14177708"/>
              <a:gd name="connsiteY26" fmla="*/ 7592608 h 15424422"/>
              <a:gd name="connsiteX27" fmla="*/ 11366582 w 14177708"/>
              <a:gd name="connsiteY27" fmla="*/ 8893535 h 15424422"/>
              <a:gd name="connsiteX28" fmla="*/ 3514682 w 14177708"/>
              <a:gd name="connsiteY28" fmla="*/ 14148733 h 15424422"/>
              <a:gd name="connsiteX29" fmla="*/ 2213755 w 14177708"/>
              <a:gd name="connsiteY29" fmla="*/ 13891001 h 15424422"/>
              <a:gd name="connsiteX30" fmla="*/ 2213756 w 14177708"/>
              <a:gd name="connsiteY30" fmla="*/ 13891000 h 15424422"/>
              <a:gd name="connsiteX31" fmla="*/ 2471488 w 14177708"/>
              <a:gd name="connsiteY31" fmla="*/ 12590074 h 15424422"/>
              <a:gd name="connsiteX32" fmla="*/ 10323388 w 14177708"/>
              <a:gd name="connsiteY32" fmla="*/ 7334877 h 15424422"/>
              <a:gd name="connsiteX33" fmla="*/ 10848200 w 14177708"/>
              <a:gd name="connsiteY33" fmla="*/ 7176345 h 15424422"/>
              <a:gd name="connsiteX34" fmla="*/ 11604244 w 14177708"/>
              <a:gd name="connsiteY34" fmla="*/ 4245480 h 15424422"/>
              <a:gd name="connsiteX35" fmla="*/ 12240034 w 14177708"/>
              <a:gd name="connsiteY35" fmla="*/ 4586483 h 15424422"/>
              <a:gd name="connsiteX36" fmla="*/ 12028902 w 14177708"/>
              <a:gd name="connsiteY36" fmla="*/ 5652193 h 15424422"/>
              <a:gd name="connsiteX37" fmla="*/ 8583570 w 14177708"/>
              <a:gd name="connsiteY37" fmla="*/ 7958119 h 15424422"/>
              <a:gd name="connsiteX38" fmla="*/ 7517858 w 14177708"/>
              <a:gd name="connsiteY38" fmla="*/ 7746987 h 15424422"/>
              <a:gd name="connsiteX39" fmla="*/ 7728990 w 14177708"/>
              <a:gd name="connsiteY39" fmla="*/ 6681275 h 15424422"/>
              <a:gd name="connsiteX40" fmla="*/ 11174322 w 14177708"/>
              <a:gd name="connsiteY40" fmla="*/ 4375349 h 15424422"/>
              <a:gd name="connsiteX41" fmla="*/ 11604244 w 14177708"/>
              <a:gd name="connsiteY41" fmla="*/ 4245480 h 15424422"/>
              <a:gd name="connsiteX42" fmla="*/ 7067744 w 14177708"/>
              <a:gd name="connsiteY42" fmla="*/ 2187647 h 15424422"/>
              <a:gd name="connsiteX43" fmla="*/ 7703534 w 14177708"/>
              <a:gd name="connsiteY43" fmla="*/ 2528649 h 15424422"/>
              <a:gd name="connsiteX44" fmla="*/ 7492402 w 14177708"/>
              <a:gd name="connsiteY44" fmla="*/ 3594360 h 15424422"/>
              <a:gd name="connsiteX45" fmla="*/ 1195588 w 14177708"/>
              <a:gd name="connsiteY45" fmla="*/ 7808754 h 15424422"/>
              <a:gd name="connsiteX46" fmla="*/ 129877 w 14177708"/>
              <a:gd name="connsiteY46" fmla="*/ 7597623 h 15424422"/>
              <a:gd name="connsiteX47" fmla="*/ 341009 w 14177708"/>
              <a:gd name="connsiteY47" fmla="*/ 6531911 h 15424422"/>
              <a:gd name="connsiteX48" fmla="*/ 6637822 w 14177708"/>
              <a:gd name="connsiteY48" fmla="*/ 2317517 h 15424422"/>
              <a:gd name="connsiteX49" fmla="*/ 7067744 w 14177708"/>
              <a:gd name="connsiteY49" fmla="*/ 2187647 h 15424422"/>
              <a:gd name="connsiteX50" fmla="*/ 10981836 w 14177708"/>
              <a:gd name="connsiteY50" fmla="*/ 1924157 h 15424422"/>
              <a:gd name="connsiteX51" fmla="*/ 11757950 w 14177708"/>
              <a:gd name="connsiteY51" fmla="*/ 2340421 h 15424422"/>
              <a:gd name="connsiteX52" fmla="*/ 11757950 w 14177708"/>
              <a:gd name="connsiteY52" fmla="*/ 2340422 h 15424422"/>
              <a:gd name="connsiteX53" fmla="*/ 11500218 w 14177708"/>
              <a:gd name="connsiteY53" fmla="*/ 3641348 h 15424422"/>
              <a:gd name="connsiteX54" fmla="*/ 4800212 w 14177708"/>
              <a:gd name="connsiteY54" fmla="*/ 8125593 h 15424422"/>
              <a:gd name="connsiteX55" fmla="*/ 3499285 w 14177708"/>
              <a:gd name="connsiteY55" fmla="*/ 7867862 h 15424422"/>
              <a:gd name="connsiteX56" fmla="*/ 3499286 w 14177708"/>
              <a:gd name="connsiteY56" fmla="*/ 7867862 h 15424422"/>
              <a:gd name="connsiteX57" fmla="*/ 3757018 w 14177708"/>
              <a:gd name="connsiteY57" fmla="*/ 6566937 h 15424422"/>
              <a:gd name="connsiteX58" fmla="*/ 10457024 w 14177708"/>
              <a:gd name="connsiteY58" fmla="*/ 2082690 h 15424422"/>
              <a:gd name="connsiteX59" fmla="*/ 10981836 w 14177708"/>
              <a:gd name="connsiteY59" fmla="*/ 1924157 h 15424422"/>
              <a:gd name="connsiteX60" fmla="*/ 6857150 w 14177708"/>
              <a:gd name="connsiteY60" fmla="*/ 8 h 15424422"/>
              <a:gd name="connsiteX61" fmla="*/ 7492938 w 14177708"/>
              <a:gd name="connsiteY61" fmla="*/ 341009 h 15424422"/>
              <a:gd name="connsiteX62" fmla="*/ 7281806 w 14177708"/>
              <a:gd name="connsiteY62" fmla="*/ 1406720 h 15424422"/>
              <a:gd name="connsiteX63" fmla="*/ 1723646 w 14177708"/>
              <a:gd name="connsiteY63" fmla="*/ 5126743 h 15424422"/>
              <a:gd name="connsiteX64" fmla="*/ 657933 w 14177708"/>
              <a:gd name="connsiteY64" fmla="*/ 4915610 h 15424422"/>
              <a:gd name="connsiteX65" fmla="*/ 869067 w 14177708"/>
              <a:gd name="connsiteY65" fmla="*/ 3849898 h 15424422"/>
              <a:gd name="connsiteX66" fmla="*/ 6427228 w 14177708"/>
              <a:gd name="connsiteY66" fmla="*/ 129876 h 15424422"/>
              <a:gd name="connsiteX67" fmla="*/ 6857150 w 14177708"/>
              <a:gd name="connsiteY67" fmla="*/ 8 h 154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177708" h="15424422">
                <a:moveTo>
                  <a:pt x="13412042" y="10483514"/>
                </a:moveTo>
                <a:cubicBezTo>
                  <a:pt x="13658652" y="10484583"/>
                  <a:pt x="13900340" y="10604146"/>
                  <a:pt x="14047832" y="10824515"/>
                </a:cubicBezTo>
                <a:cubicBezTo>
                  <a:pt x="14283818" y="11177105"/>
                  <a:pt x="14189290" y="11654241"/>
                  <a:pt x="13836700" y="11890227"/>
                </a:cubicBezTo>
                <a:lnTo>
                  <a:pt x="8750236" y="15294544"/>
                </a:lnTo>
                <a:cubicBezTo>
                  <a:pt x="8397646" y="15530530"/>
                  <a:pt x="7920510" y="15436002"/>
                  <a:pt x="7684526" y="15083413"/>
                </a:cubicBezTo>
                <a:cubicBezTo>
                  <a:pt x="7448540" y="14730821"/>
                  <a:pt x="7543068" y="14253687"/>
                  <a:pt x="7895658" y="14017701"/>
                </a:cubicBezTo>
                <a:lnTo>
                  <a:pt x="12982120" y="10613382"/>
                </a:lnTo>
                <a:cubicBezTo>
                  <a:pt x="13114342" y="10524888"/>
                  <a:pt x="13264078" y="10482871"/>
                  <a:pt x="13412042" y="10483514"/>
                </a:cubicBezTo>
                <a:close/>
                <a:moveTo>
                  <a:pt x="10597642" y="10038573"/>
                </a:moveTo>
                <a:cubicBezTo>
                  <a:pt x="10844252" y="10039644"/>
                  <a:pt x="11085940" y="10159207"/>
                  <a:pt x="11233432" y="10379575"/>
                </a:cubicBezTo>
                <a:cubicBezTo>
                  <a:pt x="11469418" y="10732166"/>
                  <a:pt x="11374890" y="11209302"/>
                  <a:pt x="11022300" y="11445286"/>
                </a:cubicBezTo>
                <a:lnTo>
                  <a:pt x="5271042" y="15294546"/>
                </a:lnTo>
                <a:cubicBezTo>
                  <a:pt x="4918452" y="15530531"/>
                  <a:pt x="4441316" y="15436004"/>
                  <a:pt x="4205330" y="15083414"/>
                </a:cubicBezTo>
                <a:cubicBezTo>
                  <a:pt x="3969345" y="14730823"/>
                  <a:pt x="4063873" y="14253687"/>
                  <a:pt x="4416463" y="14017702"/>
                </a:cubicBezTo>
                <a:lnTo>
                  <a:pt x="10167720" y="10168442"/>
                </a:lnTo>
                <a:cubicBezTo>
                  <a:pt x="10299942" y="10079948"/>
                  <a:pt x="10449678" y="10037932"/>
                  <a:pt x="10597642" y="10038573"/>
                </a:cubicBezTo>
                <a:close/>
                <a:moveTo>
                  <a:pt x="6552118" y="7652138"/>
                </a:moveTo>
                <a:cubicBezTo>
                  <a:pt x="6798728" y="7653206"/>
                  <a:pt x="7040416" y="7772768"/>
                  <a:pt x="7187908" y="7993136"/>
                </a:cubicBezTo>
                <a:cubicBezTo>
                  <a:pt x="7423894" y="8345728"/>
                  <a:pt x="7329366" y="8822862"/>
                  <a:pt x="6976776" y="9058848"/>
                </a:cubicBezTo>
                <a:lnTo>
                  <a:pt x="3531444" y="11364774"/>
                </a:lnTo>
                <a:cubicBezTo>
                  <a:pt x="3178854" y="11600759"/>
                  <a:pt x="2701717" y="11506232"/>
                  <a:pt x="2465733" y="11153641"/>
                </a:cubicBezTo>
                <a:cubicBezTo>
                  <a:pt x="2229748" y="10801051"/>
                  <a:pt x="2324275" y="10323915"/>
                  <a:pt x="2676866" y="10087930"/>
                </a:cubicBezTo>
                <a:lnTo>
                  <a:pt x="6122196" y="7782005"/>
                </a:lnTo>
                <a:cubicBezTo>
                  <a:pt x="6254418" y="7693509"/>
                  <a:pt x="6404154" y="7651494"/>
                  <a:pt x="6552118" y="7652138"/>
                </a:cubicBezTo>
                <a:close/>
                <a:moveTo>
                  <a:pt x="10848200" y="7176345"/>
                </a:moveTo>
                <a:cubicBezTo>
                  <a:pt x="11149236" y="7177649"/>
                  <a:pt x="11444270" y="7323603"/>
                  <a:pt x="11624314" y="7592610"/>
                </a:cubicBezTo>
                <a:lnTo>
                  <a:pt x="11624314" y="7592608"/>
                </a:lnTo>
                <a:cubicBezTo>
                  <a:pt x="11912384" y="8023020"/>
                  <a:pt x="11796994" y="8605464"/>
                  <a:pt x="11366582" y="8893535"/>
                </a:cubicBezTo>
                <a:lnTo>
                  <a:pt x="3514682" y="14148733"/>
                </a:lnTo>
                <a:cubicBezTo>
                  <a:pt x="3084270" y="14436803"/>
                  <a:pt x="2501825" y="14321413"/>
                  <a:pt x="2213755" y="13891001"/>
                </a:cubicBezTo>
                <a:lnTo>
                  <a:pt x="2213756" y="13891000"/>
                </a:lnTo>
                <a:cubicBezTo>
                  <a:pt x="1925685" y="13460588"/>
                  <a:pt x="2041076" y="12878144"/>
                  <a:pt x="2471488" y="12590074"/>
                </a:cubicBezTo>
                <a:lnTo>
                  <a:pt x="10323388" y="7334877"/>
                </a:lnTo>
                <a:cubicBezTo>
                  <a:pt x="10484792" y="7226852"/>
                  <a:pt x="10667576" y="7175562"/>
                  <a:pt x="10848200" y="7176345"/>
                </a:cubicBezTo>
                <a:close/>
                <a:moveTo>
                  <a:pt x="11604244" y="4245480"/>
                </a:moveTo>
                <a:cubicBezTo>
                  <a:pt x="11850854" y="4246550"/>
                  <a:pt x="12092542" y="4366113"/>
                  <a:pt x="12240034" y="4586483"/>
                </a:cubicBezTo>
                <a:cubicBezTo>
                  <a:pt x="12476020" y="4939073"/>
                  <a:pt x="12381492" y="5416208"/>
                  <a:pt x="12028902" y="5652193"/>
                </a:cubicBezTo>
                <a:lnTo>
                  <a:pt x="8583570" y="7958119"/>
                </a:lnTo>
                <a:cubicBezTo>
                  <a:pt x="8230978" y="8194105"/>
                  <a:pt x="7753844" y="8099577"/>
                  <a:pt x="7517858" y="7746987"/>
                </a:cubicBezTo>
                <a:cubicBezTo>
                  <a:pt x="7281872" y="7394397"/>
                  <a:pt x="7376400" y="6917262"/>
                  <a:pt x="7728990" y="6681275"/>
                </a:cubicBezTo>
                <a:lnTo>
                  <a:pt x="11174322" y="4375349"/>
                </a:lnTo>
                <a:cubicBezTo>
                  <a:pt x="11306544" y="4286856"/>
                  <a:pt x="11456280" y="4244839"/>
                  <a:pt x="11604244" y="4245480"/>
                </a:cubicBezTo>
                <a:close/>
                <a:moveTo>
                  <a:pt x="7067744" y="2187647"/>
                </a:moveTo>
                <a:cubicBezTo>
                  <a:pt x="7314354" y="2188716"/>
                  <a:pt x="7556042" y="2308280"/>
                  <a:pt x="7703534" y="2528649"/>
                </a:cubicBezTo>
                <a:cubicBezTo>
                  <a:pt x="7939520" y="2881239"/>
                  <a:pt x="7844992" y="3358375"/>
                  <a:pt x="7492402" y="3594360"/>
                </a:cubicBezTo>
                <a:lnTo>
                  <a:pt x="1195588" y="7808754"/>
                </a:lnTo>
                <a:cubicBezTo>
                  <a:pt x="842997" y="8044739"/>
                  <a:pt x="365862" y="7950212"/>
                  <a:pt x="129877" y="7597623"/>
                </a:cubicBezTo>
                <a:cubicBezTo>
                  <a:pt x="-106109" y="7245031"/>
                  <a:pt x="-11582" y="6767897"/>
                  <a:pt x="341009" y="6531911"/>
                </a:cubicBezTo>
                <a:lnTo>
                  <a:pt x="6637822" y="2317517"/>
                </a:lnTo>
                <a:cubicBezTo>
                  <a:pt x="6770044" y="2229022"/>
                  <a:pt x="6919780" y="2187006"/>
                  <a:pt x="7067744" y="2187647"/>
                </a:cubicBezTo>
                <a:close/>
                <a:moveTo>
                  <a:pt x="10981836" y="1924157"/>
                </a:moveTo>
                <a:cubicBezTo>
                  <a:pt x="11282872" y="1925462"/>
                  <a:pt x="11577906" y="2071415"/>
                  <a:pt x="11757950" y="2340421"/>
                </a:cubicBezTo>
                <a:lnTo>
                  <a:pt x="11757950" y="2340422"/>
                </a:lnTo>
                <a:cubicBezTo>
                  <a:pt x="12046020" y="2770834"/>
                  <a:pt x="11930630" y="3353278"/>
                  <a:pt x="11500218" y="3641348"/>
                </a:cubicBezTo>
                <a:lnTo>
                  <a:pt x="4800212" y="8125593"/>
                </a:lnTo>
                <a:cubicBezTo>
                  <a:pt x="4369800" y="8413664"/>
                  <a:pt x="3787356" y="8298274"/>
                  <a:pt x="3499285" y="7867862"/>
                </a:cubicBezTo>
                <a:lnTo>
                  <a:pt x="3499286" y="7867862"/>
                </a:lnTo>
                <a:cubicBezTo>
                  <a:pt x="3211215" y="7437451"/>
                  <a:pt x="3326606" y="6855008"/>
                  <a:pt x="3757018" y="6566937"/>
                </a:cubicBezTo>
                <a:lnTo>
                  <a:pt x="10457024" y="2082690"/>
                </a:lnTo>
                <a:cubicBezTo>
                  <a:pt x="10618428" y="1974664"/>
                  <a:pt x="10801212" y="1923374"/>
                  <a:pt x="10981836" y="1924157"/>
                </a:cubicBezTo>
                <a:close/>
                <a:moveTo>
                  <a:pt x="6857150" y="8"/>
                </a:moveTo>
                <a:cubicBezTo>
                  <a:pt x="7103758" y="1077"/>
                  <a:pt x="7345448" y="120640"/>
                  <a:pt x="7492938" y="341009"/>
                </a:cubicBezTo>
                <a:cubicBezTo>
                  <a:pt x="7728924" y="693600"/>
                  <a:pt x="7634398" y="1170735"/>
                  <a:pt x="7281806" y="1406720"/>
                </a:cubicBezTo>
                <a:lnTo>
                  <a:pt x="1723646" y="5126743"/>
                </a:lnTo>
                <a:cubicBezTo>
                  <a:pt x="1371056" y="5362728"/>
                  <a:pt x="893920" y="5268201"/>
                  <a:pt x="657933" y="4915610"/>
                </a:cubicBezTo>
                <a:cubicBezTo>
                  <a:pt x="421949" y="4563019"/>
                  <a:pt x="516475" y="4085884"/>
                  <a:pt x="869067" y="3849898"/>
                </a:cubicBezTo>
                <a:lnTo>
                  <a:pt x="6427228" y="129876"/>
                </a:lnTo>
                <a:cubicBezTo>
                  <a:pt x="6559450" y="41382"/>
                  <a:pt x="6709186" y="-634"/>
                  <a:pt x="6857150" y="8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463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485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1059314" y="356840"/>
            <a:ext cx="769634" cy="499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9269078" y="6345044"/>
            <a:ext cx="2175054" cy="379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5892105" y="-785947"/>
            <a:ext cx="7090701" cy="7712211"/>
          </a:xfrm>
          <a:custGeom>
            <a:avLst/>
            <a:gdLst>
              <a:gd name="connsiteX0" fmla="*/ 13412042 w 14177708"/>
              <a:gd name="connsiteY0" fmla="*/ 10483514 h 15424422"/>
              <a:gd name="connsiteX1" fmla="*/ 14047832 w 14177708"/>
              <a:gd name="connsiteY1" fmla="*/ 10824515 h 15424422"/>
              <a:gd name="connsiteX2" fmla="*/ 13836700 w 14177708"/>
              <a:gd name="connsiteY2" fmla="*/ 11890227 h 15424422"/>
              <a:gd name="connsiteX3" fmla="*/ 8750236 w 14177708"/>
              <a:gd name="connsiteY3" fmla="*/ 15294544 h 15424422"/>
              <a:gd name="connsiteX4" fmla="*/ 7684526 w 14177708"/>
              <a:gd name="connsiteY4" fmla="*/ 15083413 h 15424422"/>
              <a:gd name="connsiteX5" fmla="*/ 7895658 w 14177708"/>
              <a:gd name="connsiteY5" fmla="*/ 14017701 h 15424422"/>
              <a:gd name="connsiteX6" fmla="*/ 12982120 w 14177708"/>
              <a:gd name="connsiteY6" fmla="*/ 10613382 h 15424422"/>
              <a:gd name="connsiteX7" fmla="*/ 13412042 w 14177708"/>
              <a:gd name="connsiteY7" fmla="*/ 10483514 h 15424422"/>
              <a:gd name="connsiteX8" fmla="*/ 10597642 w 14177708"/>
              <a:gd name="connsiteY8" fmla="*/ 10038573 h 15424422"/>
              <a:gd name="connsiteX9" fmla="*/ 11233432 w 14177708"/>
              <a:gd name="connsiteY9" fmla="*/ 10379575 h 15424422"/>
              <a:gd name="connsiteX10" fmla="*/ 11022300 w 14177708"/>
              <a:gd name="connsiteY10" fmla="*/ 11445286 h 15424422"/>
              <a:gd name="connsiteX11" fmla="*/ 5271042 w 14177708"/>
              <a:gd name="connsiteY11" fmla="*/ 15294546 h 15424422"/>
              <a:gd name="connsiteX12" fmla="*/ 4205330 w 14177708"/>
              <a:gd name="connsiteY12" fmla="*/ 15083414 h 15424422"/>
              <a:gd name="connsiteX13" fmla="*/ 4416463 w 14177708"/>
              <a:gd name="connsiteY13" fmla="*/ 14017702 h 15424422"/>
              <a:gd name="connsiteX14" fmla="*/ 10167720 w 14177708"/>
              <a:gd name="connsiteY14" fmla="*/ 10168442 h 15424422"/>
              <a:gd name="connsiteX15" fmla="*/ 10597642 w 14177708"/>
              <a:gd name="connsiteY15" fmla="*/ 10038573 h 15424422"/>
              <a:gd name="connsiteX16" fmla="*/ 6552118 w 14177708"/>
              <a:gd name="connsiteY16" fmla="*/ 7652138 h 15424422"/>
              <a:gd name="connsiteX17" fmla="*/ 7187908 w 14177708"/>
              <a:gd name="connsiteY17" fmla="*/ 7993136 h 15424422"/>
              <a:gd name="connsiteX18" fmla="*/ 6976776 w 14177708"/>
              <a:gd name="connsiteY18" fmla="*/ 9058848 h 15424422"/>
              <a:gd name="connsiteX19" fmla="*/ 3531444 w 14177708"/>
              <a:gd name="connsiteY19" fmla="*/ 11364774 h 15424422"/>
              <a:gd name="connsiteX20" fmla="*/ 2465733 w 14177708"/>
              <a:gd name="connsiteY20" fmla="*/ 11153641 h 15424422"/>
              <a:gd name="connsiteX21" fmla="*/ 2676866 w 14177708"/>
              <a:gd name="connsiteY21" fmla="*/ 10087930 h 15424422"/>
              <a:gd name="connsiteX22" fmla="*/ 6122196 w 14177708"/>
              <a:gd name="connsiteY22" fmla="*/ 7782005 h 15424422"/>
              <a:gd name="connsiteX23" fmla="*/ 6552118 w 14177708"/>
              <a:gd name="connsiteY23" fmla="*/ 7652138 h 15424422"/>
              <a:gd name="connsiteX24" fmla="*/ 10848200 w 14177708"/>
              <a:gd name="connsiteY24" fmla="*/ 7176345 h 15424422"/>
              <a:gd name="connsiteX25" fmla="*/ 11624314 w 14177708"/>
              <a:gd name="connsiteY25" fmla="*/ 7592610 h 15424422"/>
              <a:gd name="connsiteX26" fmla="*/ 11624314 w 14177708"/>
              <a:gd name="connsiteY26" fmla="*/ 7592608 h 15424422"/>
              <a:gd name="connsiteX27" fmla="*/ 11366582 w 14177708"/>
              <a:gd name="connsiteY27" fmla="*/ 8893535 h 15424422"/>
              <a:gd name="connsiteX28" fmla="*/ 3514682 w 14177708"/>
              <a:gd name="connsiteY28" fmla="*/ 14148733 h 15424422"/>
              <a:gd name="connsiteX29" fmla="*/ 2213755 w 14177708"/>
              <a:gd name="connsiteY29" fmla="*/ 13891001 h 15424422"/>
              <a:gd name="connsiteX30" fmla="*/ 2213756 w 14177708"/>
              <a:gd name="connsiteY30" fmla="*/ 13891000 h 15424422"/>
              <a:gd name="connsiteX31" fmla="*/ 2471488 w 14177708"/>
              <a:gd name="connsiteY31" fmla="*/ 12590074 h 15424422"/>
              <a:gd name="connsiteX32" fmla="*/ 10323388 w 14177708"/>
              <a:gd name="connsiteY32" fmla="*/ 7334877 h 15424422"/>
              <a:gd name="connsiteX33" fmla="*/ 10848200 w 14177708"/>
              <a:gd name="connsiteY33" fmla="*/ 7176345 h 15424422"/>
              <a:gd name="connsiteX34" fmla="*/ 11604244 w 14177708"/>
              <a:gd name="connsiteY34" fmla="*/ 4245480 h 15424422"/>
              <a:gd name="connsiteX35" fmla="*/ 12240034 w 14177708"/>
              <a:gd name="connsiteY35" fmla="*/ 4586483 h 15424422"/>
              <a:gd name="connsiteX36" fmla="*/ 12028902 w 14177708"/>
              <a:gd name="connsiteY36" fmla="*/ 5652193 h 15424422"/>
              <a:gd name="connsiteX37" fmla="*/ 8583570 w 14177708"/>
              <a:gd name="connsiteY37" fmla="*/ 7958119 h 15424422"/>
              <a:gd name="connsiteX38" fmla="*/ 7517858 w 14177708"/>
              <a:gd name="connsiteY38" fmla="*/ 7746987 h 15424422"/>
              <a:gd name="connsiteX39" fmla="*/ 7728990 w 14177708"/>
              <a:gd name="connsiteY39" fmla="*/ 6681275 h 15424422"/>
              <a:gd name="connsiteX40" fmla="*/ 11174322 w 14177708"/>
              <a:gd name="connsiteY40" fmla="*/ 4375349 h 15424422"/>
              <a:gd name="connsiteX41" fmla="*/ 11604244 w 14177708"/>
              <a:gd name="connsiteY41" fmla="*/ 4245480 h 15424422"/>
              <a:gd name="connsiteX42" fmla="*/ 7067744 w 14177708"/>
              <a:gd name="connsiteY42" fmla="*/ 2187647 h 15424422"/>
              <a:gd name="connsiteX43" fmla="*/ 7703534 w 14177708"/>
              <a:gd name="connsiteY43" fmla="*/ 2528649 h 15424422"/>
              <a:gd name="connsiteX44" fmla="*/ 7492402 w 14177708"/>
              <a:gd name="connsiteY44" fmla="*/ 3594360 h 15424422"/>
              <a:gd name="connsiteX45" fmla="*/ 1195588 w 14177708"/>
              <a:gd name="connsiteY45" fmla="*/ 7808754 h 15424422"/>
              <a:gd name="connsiteX46" fmla="*/ 129877 w 14177708"/>
              <a:gd name="connsiteY46" fmla="*/ 7597623 h 15424422"/>
              <a:gd name="connsiteX47" fmla="*/ 341009 w 14177708"/>
              <a:gd name="connsiteY47" fmla="*/ 6531911 h 15424422"/>
              <a:gd name="connsiteX48" fmla="*/ 6637822 w 14177708"/>
              <a:gd name="connsiteY48" fmla="*/ 2317517 h 15424422"/>
              <a:gd name="connsiteX49" fmla="*/ 7067744 w 14177708"/>
              <a:gd name="connsiteY49" fmla="*/ 2187647 h 15424422"/>
              <a:gd name="connsiteX50" fmla="*/ 10981836 w 14177708"/>
              <a:gd name="connsiteY50" fmla="*/ 1924157 h 15424422"/>
              <a:gd name="connsiteX51" fmla="*/ 11757950 w 14177708"/>
              <a:gd name="connsiteY51" fmla="*/ 2340421 h 15424422"/>
              <a:gd name="connsiteX52" fmla="*/ 11757950 w 14177708"/>
              <a:gd name="connsiteY52" fmla="*/ 2340422 h 15424422"/>
              <a:gd name="connsiteX53" fmla="*/ 11500218 w 14177708"/>
              <a:gd name="connsiteY53" fmla="*/ 3641348 h 15424422"/>
              <a:gd name="connsiteX54" fmla="*/ 4800212 w 14177708"/>
              <a:gd name="connsiteY54" fmla="*/ 8125593 h 15424422"/>
              <a:gd name="connsiteX55" fmla="*/ 3499285 w 14177708"/>
              <a:gd name="connsiteY55" fmla="*/ 7867862 h 15424422"/>
              <a:gd name="connsiteX56" fmla="*/ 3499286 w 14177708"/>
              <a:gd name="connsiteY56" fmla="*/ 7867862 h 15424422"/>
              <a:gd name="connsiteX57" fmla="*/ 3757018 w 14177708"/>
              <a:gd name="connsiteY57" fmla="*/ 6566937 h 15424422"/>
              <a:gd name="connsiteX58" fmla="*/ 10457024 w 14177708"/>
              <a:gd name="connsiteY58" fmla="*/ 2082690 h 15424422"/>
              <a:gd name="connsiteX59" fmla="*/ 10981836 w 14177708"/>
              <a:gd name="connsiteY59" fmla="*/ 1924157 h 15424422"/>
              <a:gd name="connsiteX60" fmla="*/ 6857150 w 14177708"/>
              <a:gd name="connsiteY60" fmla="*/ 8 h 15424422"/>
              <a:gd name="connsiteX61" fmla="*/ 7492938 w 14177708"/>
              <a:gd name="connsiteY61" fmla="*/ 341009 h 15424422"/>
              <a:gd name="connsiteX62" fmla="*/ 7281806 w 14177708"/>
              <a:gd name="connsiteY62" fmla="*/ 1406720 h 15424422"/>
              <a:gd name="connsiteX63" fmla="*/ 1723646 w 14177708"/>
              <a:gd name="connsiteY63" fmla="*/ 5126743 h 15424422"/>
              <a:gd name="connsiteX64" fmla="*/ 657933 w 14177708"/>
              <a:gd name="connsiteY64" fmla="*/ 4915610 h 15424422"/>
              <a:gd name="connsiteX65" fmla="*/ 869067 w 14177708"/>
              <a:gd name="connsiteY65" fmla="*/ 3849898 h 15424422"/>
              <a:gd name="connsiteX66" fmla="*/ 6427228 w 14177708"/>
              <a:gd name="connsiteY66" fmla="*/ 129876 h 15424422"/>
              <a:gd name="connsiteX67" fmla="*/ 6857150 w 14177708"/>
              <a:gd name="connsiteY67" fmla="*/ 8 h 154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177708" h="15424422">
                <a:moveTo>
                  <a:pt x="13412042" y="10483514"/>
                </a:moveTo>
                <a:cubicBezTo>
                  <a:pt x="13658652" y="10484583"/>
                  <a:pt x="13900340" y="10604146"/>
                  <a:pt x="14047832" y="10824515"/>
                </a:cubicBezTo>
                <a:cubicBezTo>
                  <a:pt x="14283818" y="11177105"/>
                  <a:pt x="14189290" y="11654241"/>
                  <a:pt x="13836700" y="11890227"/>
                </a:cubicBezTo>
                <a:lnTo>
                  <a:pt x="8750236" y="15294544"/>
                </a:lnTo>
                <a:cubicBezTo>
                  <a:pt x="8397646" y="15530530"/>
                  <a:pt x="7920510" y="15436002"/>
                  <a:pt x="7684526" y="15083413"/>
                </a:cubicBezTo>
                <a:cubicBezTo>
                  <a:pt x="7448540" y="14730821"/>
                  <a:pt x="7543068" y="14253687"/>
                  <a:pt x="7895658" y="14017701"/>
                </a:cubicBezTo>
                <a:lnTo>
                  <a:pt x="12982120" y="10613382"/>
                </a:lnTo>
                <a:cubicBezTo>
                  <a:pt x="13114342" y="10524888"/>
                  <a:pt x="13264078" y="10482871"/>
                  <a:pt x="13412042" y="10483514"/>
                </a:cubicBezTo>
                <a:close/>
                <a:moveTo>
                  <a:pt x="10597642" y="10038573"/>
                </a:moveTo>
                <a:cubicBezTo>
                  <a:pt x="10844252" y="10039644"/>
                  <a:pt x="11085940" y="10159207"/>
                  <a:pt x="11233432" y="10379575"/>
                </a:cubicBezTo>
                <a:cubicBezTo>
                  <a:pt x="11469418" y="10732166"/>
                  <a:pt x="11374890" y="11209302"/>
                  <a:pt x="11022300" y="11445286"/>
                </a:cubicBezTo>
                <a:lnTo>
                  <a:pt x="5271042" y="15294546"/>
                </a:lnTo>
                <a:cubicBezTo>
                  <a:pt x="4918452" y="15530531"/>
                  <a:pt x="4441316" y="15436004"/>
                  <a:pt x="4205330" y="15083414"/>
                </a:cubicBezTo>
                <a:cubicBezTo>
                  <a:pt x="3969345" y="14730823"/>
                  <a:pt x="4063873" y="14253687"/>
                  <a:pt x="4416463" y="14017702"/>
                </a:cubicBezTo>
                <a:lnTo>
                  <a:pt x="10167720" y="10168442"/>
                </a:lnTo>
                <a:cubicBezTo>
                  <a:pt x="10299942" y="10079948"/>
                  <a:pt x="10449678" y="10037932"/>
                  <a:pt x="10597642" y="10038573"/>
                </a:cubicBezTo>
                <a:close/>
                <a:moveTo>
                  <a:pt x="6552118" y="7652138"/>
                </a:moveTo>
                <a:cubicBezTo>
                  <a:pt x="6798728" y="7653206"/>
                  <a:pt x="7040416" y="7772768"/>
                  <a:pt x="7187908" y="7993136"/>
                </a:cubicBezTo>
                <a:cubicBezTo>
                  <a:pt x="7423894" y="8345728"/>
                  <a:pt x="7329366" y="8822862"/>
                  <a:pt x="6976776" y="9058848"/>
                </a:cubicBezTo>
                <a:lnTo>
                  <a:pt x="3531444" y="11364774"/>
                </a:lnTo>
                <a:cubicBezTo>
                  <a:pt x="3178854" y="11600759"/>
                  <a:pt x="2701717" y="11506232"/>
                  <a:pt x="2465733" y="11153641"/>
                </a:cubicBezTo>
                <a:cubicBezTo>
                  <a:pt x="2229748" y="10801051"/>
                  <a:pt x="2324275" y="10323915"/>
                  <a:pt x="2676866" y="10087930"/>
                </a:cubicBezTo>
                <a:lnTo>
                  <a:pt x="6122196" y="7782005"/>
                </a:lnTo>
                <a:cubicBezTo>
                  <a:pt x="6254418" y="7693509"/>
                  <a:pt x="6404154" y="7651494"/>
                  <a:pt x="6552118" y="7652138"/>
                </a:cubicBezTo>
                <a:close/>
                <a:moveTo>
                  <a:pt x="10848200" y="7176345"/>
                </a:moveTo>
                <a:cubicBezTo>
                  <a:pt x="11149236" y="7177649"/>
                  <a:pt x="11444270" y="7323603"/>
                  <a:pt x="11624314" y="7592610"/>
                </a:cubicBezTo>
                <a:lnTo>
                  <a:pt x="11624314" y="7592608"/>
                </a:lnTo>
                <a:cubicBezTo>
                  <a:pt x="11912384" y="8023020"/>
                  <a:pt x="11796994" y="8605464"/>
                  <a:pt x="11366582" y="8893535"/>
                </a:cubicBezTo>
                <a:lnTo>
                  <a:pt x="3514682" y="14148733"/>
                </a:lnTo>
                <a:cubicBezTo>
                  <a:pt x="3084270" y="14436803"/>
                  <a:pt x="2501825" y="14321413"/>
                  <a:pt x="2213755" y="13891001"/>
                </a:cubicBezTo>
                <a:lnTo>
                  <a:pt x="2213756" y="13891000"/>
                </a:lnTo>
                <a:cubicBezTo>
                  <a:pt x="1925685" y="13460588"/>
                  <a:pt x="2041076" y="12878144"/>
                  <a:pt x="2471488" y="12590074"/>
                </a:cubicBezTo>
                <a:lnTo>
                  <a:pt x="10323388" y="7334877"/>
                </a:lnTo>
                <a:cubicBezTo>
                  <a:pt x="10484792" y="7226852"/>
                  <a:pt x="10667576" y="7175562"/>
                  <a:pt x="10848200" y="7176345"/>
                </a:cubicBezTo>
                <a:close/>
                <a:moveTo>
                  <a:pt x="11604244" y="4245480"/>
                </a:moveTo>
                <a:cubicBezTo>
                  <a:pt x="11850854" y="4246550"/>
                  <a:pt x="12092542" y="4366113"/>
                  <a:pt x="12240034" y="4586483"/>
                </a:cubicBezTo>
                <a:cubicBezTo>
                  <a:pt x="12476020" y="4939073"/>
                  <a:pt x="12381492" y="5416208"/>
                  <a:pt x="12028902" y="5652193"/>
                </a:cubicBezTo>
                <a:lnTo>
                  <a:pt x="8583570" y="7958119"/>
                </a:lnTo>
                <a:cubicBezTo>
                  <a:pt x="8230978" y="8194105"/>
                  <a:pt x="7753844" y="8099577"/>
                  <a:pt x="7517858" y="7746987"/>
                </a:cubicBezTo>
                <a:cubicBezTo>
                  <a:pt x="7281872" y="7394397"/>
                  <a:pt x="7376400" y="6917262"/>
                  <a:pt x="7728990" y="6681275"/>
                </a:cubicBezTo>
                <a:lnTo>
                  <a:pt x="11174322" y="4375349"/>
                </a:lnTo>
                <a:cubicBezTo>
                  <a:pt x="11306544" y="4286856"/>
                  <a:pt x="11456280" y="4244839"/>
                  <a:pt x="11604244" y="4245480"/>
                </a:cubicBezTo>
                <a:close/>
                <a:moveTo>
                  <a:pt x="7067744" y="2187647"/>
                </a:moveTo>
                <a:cubicBezTo>
                  <a:pt x="7314354" y="2188716"/>
                  <a:pt x="7556042" y="2308280"/>
                  <a:pt x="7703534" y="2528649"/>
                </a:cubicBezTo>
                <a:cubicBezTo>
                  <a:pt x="7939520" y="2881239"/>
                  <a:pt x="7844992" y="3358375"/>
                  <a:pt x="7492402" y="3594360"/>
                </a:cubicBezTo>
                <a:lnTo>
                  <a:pt x="1195588" y="7808754"/>
                </a:lnTo>
                <a:cubicBezTo>
                  <a:pt x="842997" y="8044739"/>
                  <a:pt x="365862" y="7950212"/>
                  <a:pt x="129877" y="7597623"/>
                </a:cubicBezTo>
                <a:cubicBezTo>
                  <a:pt x="-106109" y="7245031"/>
                  <a:pt x="-11582" y="6767897"/>
                  <a:pt x="341009" y="6531911"/>
                </a:cubicBezTo>
                <a:lnTo>
                  <a:pt x="6637822" y="2317517"/>
                </a:lnTo>
                <a:cubicBezTo>
                  <a:pt x="6770044" y="2229022"/>
                  <a:pt x="6919780" y="2187006"/>
                  <a:pt x="7067744" y="2187647"/>
                </a:cubicBezTo>
                <a:close/>
                <a:moveTo>
                  <a:pt x="10981836" y="1924157"/>
                </a:moveTo>
                <a:cubicBezTo>
                  <a:pt x="11282872" y="1925462"/>
                  <a:pt x="11577906" y="2071415"/>
                  <a:pt x="11757950" y="2340421"/>
                </a:cubicBezTo>
                <a:lnTo>
                  <a:pt x="11757950" y="2340422"/>
                </a:lnTo>
                <a:cubicBezTo>
                  <a:pt x="12046020" y="2770834"/>
                  <a:pt x="11930630" y="3353278"/>
                  <a:pt x="11500218" y="3641348"/>
                </a:cubicBezTo>
                <a:lnTo>
                  <a:pt x="4800212" y="8125593"/>
                </a:lnTo>
                <a:cubicBezTo>
                  <a:pt x="4369800" y="8413664"/>
                  <a:pt x="3787356" y="8298274"/>
                  <a:pt x="3499285" y="7867862"/>
                </a:cubicBezTo>
                <a:lnTo>
                  <a:pt x="3499286" y="7867862"/>
                </a:lnTo>
                <a:cubicBezTo>
                  <a:pt x="3211215" y="7437451"/>
                  <a:pt x="3326606" y="6855008"/>
                  <a:pt x="3757018" y="6566937"/>
                </a:cubicBezTo>
                <a:lnTo>
                  <a:pt x="10457024" y="2082690"/>
                </a:lnTo>
                <a:cubicBezTo>
                  <a:pt x="10618428" y="1974664"/>
                  <a:pt x="10801212" y="1923374"/>
                  <a:pt x="10981836" y="1924157"/>
                </a:cubicBezTo>
                <a:close/>
                <a:moveTo>
                  <a:pt x="6857150" y="8"/>
                </a:moveTo>
                <a:cubicBezTo>
                  <a:pt x="7103758" y="1077"/>
                  <a:pt x="7345448" y="120640"/>
                  <a:pt x="7492938" y="341009"/>
                </a:cubicBezTo>
                <a:cubicBezTo>
                  <a:pt x="7728924" y="693600"/>
                  <a:pt x="7634398" y="1170735"/>
                  <a:pt x="7281806" y="1406720"/>
                </a:cubicBezTo>
                <a:lnTo>
                  <a:pt x="1723646" y="5126743"/>
                </a:lnTo>
                <a:cubicBezTo>
                  <a:pt x="1371056" y="5362728"/>
                  <a:pt x="893920" y="5268201"/>
                  <a:pt x="657933" y="4915610"/>
                </a:cubicBezTo>
                <a:cubicBezTo>
                  <a:pt x="421949" y="4563019"/>
                  <a:pt x="516475" y="4085884"/>
                  <a:pt x="869067" y="3849898"/>
                </a:cubicBezTo>
                <a:lnTo>
                  <a:pt x="6427228" y="129876"/>
                </a:lnTo>
                <a:cubicBezTo>
                  <a:pt x="6559450" y="41382"/>
                  <a:pt x="6709186" y="-634"/>
                  <a:pt x="6857150" y="8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890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269078" y="6345044"/>
            <a:ext cx="2175054" cy="379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059314" y="356840"/>
            <a:ext cx="769634" cy="499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35786" y="6345044"/>
            <a:ext cx="2175054" cy="379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5892105" y="-785947"/>
            <a:ext cx="7090701" cy="7712211"/>
          </a:xfrm>
          <a:custGeom>
            <a:avLst/>
            <a:gdLst>
              <a:gd name="connsiteX0" fmla="*/ 13412042 w 14177708"/>
              <a:gd name="connsiteY0" fmla="*/ 10483514 h 15424422"/>
              <a:gd name="connsiteX1" fmla="*/ 14047832 w 14177708"/>
              <a:gd name="connsiteY1" fmla="*/ 10824515 h 15424422"/>
              <a:gd name="connsiteX2" fmla="*/ 13836700 w 14177708"/>
              <a:gd name="connsiteY2" fmla="*/ 11890227 h 15424422"/>
              <a:gd name="connsiteX3" fmla="*/ 8750236 w 14177708"/>
              <a:gd name="connsiteY3" fmla="*/ 15294544 h 15424422"/>
              <a:gd name="connsiteX4" fmla="*/ 7684526 w 14177708"/>
              <a:gd name="connsiteY4" fmla="*/ 15083413 h 15424422"/>
              <a:gd name="connsiteX5" fmla="*/ 7895658 w 14177708"/>
              <a:gd name="connsiteY5" fmla="*/ 14017701 h 15424422"/>
              <a:gd name="connsiteX6" fmla="*/ 12982120 w 14177708"/>
              <a:gd name="connsiteY6" fmla="*/ 10613382 h 15424422"/>
              <a:gd name="connsiteX7" fmla="*/ 13412042 w 14177708"/>
              <a:gd name="connsiteY7" fmla="*/ 10483514 h 15424422"/>
              <a:gd name="connsiteX8" fmla="*/ 10597642 w 14177708"/>
              <a:gd name="connsiteY8" fmla="*/ 10038573 h 15424422"/>
              <a:gd name="connsiteX9" fmla="*/ 11233432 w 14177708"/>
              <a:gd name="connsiteY9" fmla="*/ 10379575 h 15424422"/>
              <a:gd name="connsiteX10" fmla="*/ 11022300 w 14177708"/>
              <a:gd name="connsiteY10" fmla="*/ 11445286 h 15424422"/>
              <a:gd name="connsiteX11" fmla="*/ 5271042 w 14177708"/>
              <a:gd name="connsiteY11" fmla="*/ 15294546 h 15424422"/>
              <a:gd name="connsiteX12" fmla="*/ 4205330 w 14177708"/>
              <a:gd name="connsiteY12" fmla="*/ 15083414 h 15424422"/>
              <a:gd name="connsiteX13" fmla="*/ 4416463 w 14177708"/>
              <a:gd name="connsiteY13" fmla="*/ 14017702 h 15424422"/>
              <a:gd name="connsiteX14" fmla="*/ 10167720 w 14177708"/>
              <a:gd name="connsiteY14" fmla="*/ 10168442 h 15424422"/>
              <a:gd name="connsiteX15" fmla="*/ 10597642 w 14177708"/>
              <a:gd name="connsiteY15" fmla="*/ 10038573 h 15424422"/>
              <a:gd name="connsiteX16" fmla="*/ 6552118 w 14177708"/>
              <a:gd name="connsiteY16" fmla="*/ 7652138 h 15424422"/>
              <a:gd name="connsiteX17" fmla="*/ 7187908 w 14177708"/>
              <a:gd name="connsiteY17" fmla="*/ 7993136 h 15424422"/>
              <a:gd name="connsiteX18" fmla="*/ 6976776 w 14177708"/>
              <a:gd name="connsiteY18" fmla="*/ 9058848 h 15424422"/>
              <a:gd name="connsiteX19" fmla="*/ 3531444 w 14177708"/>
              <a:gd name="connsiteY19" fmla="*/ 11364774 h 15424422"/>
              <a:gd name="connsiteX20" fmla="*/ 2465733 w 14177708"/>
              <a:gd name="connsiteY20" fmla="*/ 11153641 h 15424422"/>
              <a:gd name="connsiteX21" fmla="*/ 2676866 w 14177708"/>
              <a:gd name="connsiteY21" fmla="*/ 10087930 h 15424422"/>
              <a:gd name="connsiteX22" fmla="*/ 6122196 w 14177708"/>
              <a:gd name="connsiteY22" fmla="*/ 7782005 h 15424422"/>
              <a:gd name="connsiteX23" fmla="*/ 6552118 w 14177708"/>
              <a:gd name="connsiteY23" fmla="*/ 7652138 h 15424422"/>
              <a:gd name="connsiteX24" fmla="*/ 10848200 w 14177708"/>
              <a:gd name="connsiteY24" fmla="*/ 7176345 h 15424422"/>
              <a:gd name="connsiteX25" fmla="*/ 11624314 w 14177708"/>
              <a:gd name="connsiteY25" fmla="*/ 7592610 h 15424422"/>
              <a:gd name="connsiteX26" fmla="*/ 11624314 w 14177708"/>
              <a:gd name="connsiteY26" fmla="*/ 7592608 h 15424422"/>
              <a:gd name="connsiteX27" fmla="*/ 11366582 w 14177708"/>
              <a:gd name="connsiteY27" fmla="*/ 8893535 h 15424422"/>
              <a:gd name="connsiteX28" fmla="*/ 3514682 w 14177708"/>
              <a:gd name="connsiteY28" fmla="*/ 14148733 h 15424422"/>
              <a:gd name="connsiteX29" fmla="*/ 2213755 w 14177708"/>
              <a:gd name="connsiteY29" fmla="*/ 13891001 h 15424422"/>
              <a:gd name="connsiteX30" fmla="*/ 2213756 w 14177708"/>
              <a:gd name="connsiteY30" fmla="*/ 13891000 h 15424422"/>
              <a:gd name="connsiteX31" fmla="*/ 2471488 w 14177708"/>
              <a:gd name="connsiteY31" fmla="*/ 12590074 h 15424422"/>
              <a:gd name="connsiteX32" fmla="*/ 10323388 w 14177708"/>
              <a:gd name="connsiteY32" fmla="*/ 7334877 h 15424422"/>
              <a:gd name="connsiteX33" fmla="*/ 10848200 w 14177708"/>
              <a:gd name="connsiteY33" fmla="*/ 7176345 h 15424422"/>
              <a:gd name="connsiteX34" fmla="*/ 11604244 w 14177708"/>
              <a:gd name="connsiteY34" fmla="*/ 4245480 h 15424422"/>
              <a:gd name="connsiteX35" fmla="*/ 12240034 w 14177708"/>
              <a:gd name="connsiteY35" fmla="*/ 4586483 h 15424422"/>
              <a:gd name="connsiteX36" fmla="*/ 12028902 w 14177708"/>
              <a:gd name="connsiteY36" fmla="*/ 5652193 h 15424422"/>
              <a:gd name="connsiteX37" fmla="*/ 8583570 w 14177708"/>
              <a:gd name="connsiteY37" fmla="*/ 7958119 h 15424422"/>
              <a:gd name="connsiteX38" fmla="*/ 7517858 w 14177708"/>
              <a:gd name="connsiteY38" fmla="*/ 7746987 h 15424422"/>
              <a:gd name="connsiteX39" fmla="*/ 7728990 w 14177708"/>
              <a:gd name="connsiteY39" fmla="*/ 6681275 h 15424422"/>
              <a:gd name="connsiteX40" fmla="*/ 11174322 w 14177708"/>
              <a:gd name="connsiteY40" fmla="*/ 4375349 h 15424422"/>
              <a:gd name="connsiteX41" fmla="*/ 11604244 w 14177708"/>
              <a:gd name="connsiteY41" fmla="*/ 4245480 h 15424422"/>
              <a:gd name="connsiteX42" fmla="*/ 7067744 w 14177708"/>
              <a:gd name="connsiteY42" fmla="*/ 2187647 h 15424422"/>
              <a:gd name="connsiteX43" fmla="*/ 7703534 w 14177708"/>
              <a:gd name="connsiteY43" fmla="*/ 2528649 h 15424422"/>
              <a:gd name="connsiteX44" fmla="*/ 7492402 w 14177708"/>
              <a:gd name="connsiteY44" fmla="*/ 3594360 h 15424422"/>
              <a:gd name="connsiteX45" fmla="*/ 1195588 w 14177708"/>
              <a:gd name="connsiteY45" fmla="*/ 7808754 h 15424422"/>
              <a:gd name="connsiteX46" fmla="*/ 129877 w 14177708"/>
              <a:gd name="connsiteY46" fmla="*/ 7597623 h 15424422"/>
              <a:gd name="connsiteX47" fmla="*/ 341009 w 14177708"/>
              <a:gd name="connsiteY47" fmla="*/ 6531911 h 15424422"/>
              <a:gd name="connsiteX48" fmla="*/ 6637822 w 14177708"/>
              <a:gd name="connsiteY48" fmla="*/ 2317517 h 15424422"/>
              <a:gd name="connsiteX49" fmla="*/ 7067744 w 14177708"/>
              <a:gd name="connsiteY49" fmla="*/ 2187647 h 15424422"/>
              <a:gd name="connsiteX50" fmla="*/ 10981836 w 14177708"/>
              <a:gd name="connsiteY50" fmla="*/ 1924157 h 15424422"/>
              <a:gd name="connsiteX51" fmla="*/ 11757950 w 14177708"/>
              <a:gd name="connsiteY51" fmla="*/ 2340421 h 15424422"/>
              <a:gd name="connsiteX52" fmla="*/ 11757950 w 14177708"/>
              <a:gd name="connsiteY52" fmla="*/ 2340422 h 15424422"/>
              <a:gd name="connsiteX53" fmla="*/ 11500218 w 14177708"/>
              <a:gd name="connsiteY53" fmla="*/ 3641348 h 15424422"/>
              <a:gd name="connsiteX54" fmla="*/ 4800212 w 14177708"/>
              <a:gd name="connsiteY54" fmla="*/ 8125593 h 15424422"/>
              <a:gd name="connsiteX55" fmla="*/ 3499285 w 14177708"/>
              <a:gd name="connsiteY55" fmla="*/ 7867862 h 15424422"/>
              <a:gd name="connsiteX56" fmla="*/ 3499286 w 14177708"/>
              <a:gd name="connsiteY56" fmla="*/ 7867862 h 15424422"/>
              <a:gd name="connsiteX57" fmla="*/ 3757018 w 14177708"/>
              <a:gd name="connsiteY57" fmla="*/ 6566937 h 15424422"/>
              <a:gd name="connsiteX58" fmla="*/ 10457024 w 14177708"/>
              <a:gd name="connsiteY58" fmla="*/ 2082690 h 15424422"/>
              <a:gd name="connsiteX59" fmla="*/ 10981836 w 14177708"/>
              <a:gd name="connsiteY59" fmla="*/ 1924157 h 15424422"/>
              <a:gd name="connsiteX60" fmla="*/ 6857150 w 14177708"/>
              <a:gd name="connsiteY60" fmla="*/ 8 h 15424422"/>
              <a:gd name="connsiteX61" fmla="*/ 7492938 w 14177708"/>
              <a:gd name="connsiteY61" fmla="*/ 341009 h 15424422"/>
              <a:gd name="connsiteX62" fmla="*/ 7281806 w 14177708"/>
              <a:gd name="connsiteY62" fmla="*/ 1406720 h 15424422"/>
              <a:gd name="connsiteX63" fmla="*/ 1723646 w 14177708"/>
              <a:gd name="connsiteY63" fmla="*/ 5126743 h 15424422"/>
              <a:gd name="connsiteX64" fmla="*/ 657933 w 14177708"/>
              <a:gd name="connsiteY64" fmla="*/ 4915610 h 15424422"/>
              <a:gd name="connsiteX65" fmla="*/ 869067 w 14177708"/>
              <a:gd name="connsiteY65" fmla="*/ 3849898 h 15424422"/>
              <a:gd name="connsiteX66" fmla="*/ 6427228 w 14177708"/>
              <a:gd name="connsiteY66" fmla="*/ 129876 h 15424422"/>
              <a:gd name="connsiteX67" fmla="*/ 6857150 w 14177708"/>
              <a:gd name="connsiteY67" fmla="*/ 8 h 154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177708" h="15424422">
                <a:moveTo>
                  <a:pt x="13412042" y="10483514"/>
                </a:moveTo>
                <a:cubicBezTo>
                  <a:pt x="13658652" y="10484583"/>
                  <a:pt x="13900340" y="10604146"/>
                  <a:pt x="14047832" y="10824515"/>
                </a:cubicBezTo>
                <a:cubicBezTo>
                  <a:pt x="14283818" y="11177105"/>
                  <a:pt x="14189290" y="11654241"/>
                  <a:pt x="13836700" y="11890227"/>
                </a:cubicBezTo>
                <a:lnTo>
                  <a:pt x="8750236" y="15294544"/>
                </a:lnTo>
                <a:cubicBezTo>
                  <a:pt x="8397646" y="15530530"/>
                  <a:pt x="7920510" y="15436002"/>
                  <a:pt x="7684526" y="15083413"/>
                </a:cubicBezTo>
                <a:cubicBezTo>
                  <a:pt x="7448540" y="14730821"/>
                  <a:pt x="7543068" y="14253687"/>
                  <a:pt x="7895658" y="14017701"/>
                </a:cubicBezTo>
                <a:lnTo>
                  <a:pt x="12982120" y="10613382"/>
                </a:lnTo>
                <a:cubicBezTo>
                  <a:pt x="13114342" y="10524888"/>
                  <a:pt x="13264078" y="10482871"/>
                  <a:pt x="13412042" y="10483514"/>
                </a:cubicBezTo>
                <a:close/>
                <a:moveTo>
                  <a:pt x="10597642" y="10038573"/>
                </a:moveTo>
                <a:cubicBezTo>
                  <a:pt x="10844252" y="10039644"/>
                  <a:pt x="11085940" y="10159207"/>
                  <a:pt x="11233432" y="10379575"/>
                </a:cubicBezTo>
                <a:cubicBezTo>
                  <a:pt x="11469418" y="10732166"/>
                  <a:pt x="11374890" y="11209302"/>
                  <a:pt x="11022300" y="11445286"/>
                </a:cubicBezTo>
                <a:lnTo>
                  <a:pt x="5271042" y="15294546"/>
                </a:lnTo>
                <a:cubicBezTo>
                  <a:pt x="4918452" y="15530531"/>
                  <a:pt x="4441316" y="15436004"/>
                  <a:pt x="4205330" y="15083414"/>
                </a:cubicBezTo>
                <a:cubicBezTo>
                  <a:pt x="3969345" y="14730823"/>
                  <a:pt x="4063873" y="14253687"/>
                  <a:pt x="4416463" y="14017702"/>
                </a:cubicBezTo>
                <a:lnTo>
                  <a:pt x="10167720" y="10168442"/>
                </a:lnTo>
                <a:cubicBezTo>
                  <a:pt x="10299942" y="10079948"/>
                  <a:pt x="10449678" y="10037932"/>
                  <a:pt x="10597642" y="10038573"/>
                </a:cubicBezTo>
                <a:close/>
                <a:moveTo>
                  <a:pt x="6552118" y="7652138"/>
                </a:moveTo>
                <a:cubicBezTo>
                  <a:pt x="6798728" y="7653206"/>
                  <a:pt x="7040416" y="7772768"/>
                  <a:pt x="7187908" y="7993136"/>
                </a:cubicBezTo>
                <a:cubicBezTo>
                  <a:pt x="7423894" y="8345728"/>
                  <a:pt x="7329366" y="8822862"/>
                  <a:pt x="6976776" y="9058848"/>
                </a:cubicBezTo>
                <a:lnTo>
                  <a:pt x="3531444" y="11364774"/>
                </a:lnTo>
                <a:cubicBezTo>
                  <a:pt x="3178854" y="11600759"/>
                  <a:pt x="2701717" y="11506232"/>
                  <a:pt x="2465733" y="11153641"/>
                </a:cubicBezTo>
                <a:cubicBezTo>
                  <a:pt x="2229748" y="10801051"/>
                  <a:pt x="2324275" y="10323915"/>
                  <a:pt x="2676866" y="10087930"/>
                </a:cubicBezTo>
                <a:lnTo>
                  <a:pt x="6122196" y="7782005"/>
                </a:lnTo>
                <a:cubicBezTo>
                  <a:pt x="6254418" y="7693509"/>
                  <a:pt x="6404154" y="7651494"/>
                  <a:pt x="6552118" y="7652138"/>
                </a:cubicBezTo>
                <a:close/>
                <a:moveTo>
                  <a:pt x="10848200" y="7176345"/>
                </a:moveTo>
                <a:cubicBezTo>
                  <a:pt x="11149236" y="7177649"/>
                  <a:pt x="11444270" y="7323603"/>
                  <a:pt x="11624314" y="7592610"/>
                </a:cubicBezTo>
                <a:lnTo>
                  <a:pt x="11624314" y="7592608"/>
                </a:lnTo>
                <a:cubicBezTo>
                  <a:pt x="11912384" y="8023020"/>
                  <a:pt x="11796994" y="8605464"/>
                  <a:pt x="11366582" y="8893535"/>
                </a:cubicBezTo>
                <a:lnTo>
                  <a:pt x="3514682" y="14148733"/>
                </a:lnTo>
                <a:cubicBezTo>
                  <a:pt x="3084270" y="14436803"/>
                  <a:pt x="2501825" y="14321413"/>
                  <a:pt x="2213755" y="13891001"/>
                </a:cubicBezTo>
                <a:lnTo>
                  <a:pt x="2213756" y="13891000"/>
                </a:lnTo>
                <a:cubicBezTo>
                  <a:pt x="1925685" y="13460588"/>
                  <a:pt x="2041076" y="12878144"/>
                  <a:pt x="2471488" y="12590074"/>
                </a:cubicBezTo>
                <a:lnTo>
                  <a:pt x="10323388" y="7334877"/>
                </a:lnTo>
                <a:cubicBezTo>
                  <a:pt x="10484792" y="7226852"/>
                  <a:pt x="10667576" y="7175562"/>
                  <a:pt x="10848200" y="7176345"/>
                </a:cubicBezTo>
                <a:close/>
                <a:moveTo>
                  <a:pt x="11604244" y="4245480"/>
                </a:moveTo>
                <a:cubicBezTo>
                  <a:pt x="11850854" y="4246550"/>
                  <a:pt x="12092542" y="4366113"/>
                  <a:pt x="12240034" y="4586483"/>
                </a:cubicBezTo>
                <a:cubicBezTo>
                  <a:pt x="12476020" y="4939073"/>
                  <a:pt x="12381492" y="5416208"/>
                  <a:pt x="12028902" y="5652193"/>
                </a:cubicBezTo>
                <a:lnTo>
                  <a:pt x="8583570" y="7958119"/>
                </a:lnTo>
                <a:cubicBezTo>
                  <a:pt x="8230978" y="8194105"/>
                  <a:pt x="7753844" y="8099577"/>
                  <a:pt x="7517858" y="7746987"/>
                </a:cubicBezTo>
                <a:cubicBezTo>
                  <a:pt x="7281872" y="7394397"/>
                  <a:pt x="7376400" y="6917262"/>
                  <a:pt x="7728990" y="6681275"/>
                </a:cubicBezTo>
                <a:lnTo>
                  <a:pt x="11174322" y="4375349"/>
                </a:lnTo>
                <a:cubicBezTo>
                  <a:pt x="11306544" y="4286856"/>
                  <a:pt x="11456280" y="4244839"/>
                  <a:pt x="11604244" y="4245480"/>
                </a:cubicBezTo>
                <a:close/>
                <a:moveTo>
                  <a:pt x="7067744" y="2187647"/>
                </a:moveTo>
                <a:cubicBezTo>
                  <a:pt x="7314354" y="2188716"/>
                  <a:pt x="7556042" y="2308280"/>
                  <a:pt x="7703534" y="2528649"/>
                </a:cubicBezTo>
                <a:cubicBezTo>
                  <a:pt x="7939520" y="2881239"/>
                  <a:pt x="7844992" y="3358375"/>
                  <a:pt x="7492402" y="3594360"/>
                </a:cubicBezTo>
                <a:lnTo>
                  <a:pt x="1195588" y="7808754"/>
                </a:lnTo>
                <a:cubicBezTo>
                  <a:pt x="842997" y="8044739"/>
                  <a:pt x="365862" y="7950212"/>
                  <a:pt x="129877" y="7597623"/>
                </a:cubicBezTo>
                <a:cubicBezTo>
                  <a:pt x="-106109" y="7245031"/>
                  <a:pt x="-11582" y="6767897"/>
                  <a:pt x="341009" y="6531911"/>
                </a:cubicBezTo>
                <a:lnTo>
                  <a:pt x="6637822" y="2317517"/>
                </a:lnTo>
                <a:cubicBezTo>
                  <a:pt x="6770044" y="2229022"/>
                  <a:pt x="6919780" y="2187006"/>
                  <a:pt x="7067744" y="2187647"/>
                </a:cubicBezTo>
                <a:close/>
                <a:moveTo>
                  <a:pt x="10981836" y="1924157"/>
                </a:moveTo>
                <a:cubicBezTo>
                  <a:pt x="11282872" y="1925462"/>
                  <a:pt x="11577906" y="2071415"/>
                  <a:pt x="11757950" y="2340421"/>
                </a:cubicBezTo>
                <a:lnTo>
                  <a:pt x="11757950" y="2340422"/>
                </a:lnTo>
                <a:cubicBezTo>
                  <a:pt x="12046020" y="2770834"/>
                  <a:pt x="11930630" y="3353278"/>
                  <a:pt x="11500218" y="3641348"/>
                </a:cubicBezTo>
                <a:lnTo>
                  <a:pt x="4800212" y="8125593"/>
                </a:lnTo>
                <a:cubicBezTo>
                  <a:pt x="4369800" y="8413664"/>
                  <a:pt x="3787356" y="8298274"/>
                  <a:pt x="3499285" y="7867862"/>
                </a:cubicBezTo>
                <a:lnTo>
                  <a:pt x="3499286" y="7867862"/>
                </a:lnTo>
                <a:cubicBezTo>
                  <a:pt x="3211215" y="7437451"/>
                  <a:pt x="3326606" y="6855008"/>
                  <a:pt x="3757018" y="6566937"/>
                </a:cubicBezTo>
                <a:lnTo>
                  <a:pt x="10457024" y="2082690"/>
                </a:lnTo>
                <a:cubicBezTo>
                  <a:pt x="10618428" y="1974664"/>
                  <a:pt x="10801212" y="1923374"/>
                  <a:pt x="10981836" y="1924157"/>
                </a:cubicBezTo>
                <a:close/>
                <a:moveTo>
                  <a:pt x="6857150" y="8"/>
                </a:moveTo>
                <a:cubicBezTo>
                  <a:pt x="7103758" y="1077"/>
                  <a:pt x="7345448" y="120640"/>
                  <a:pt x="7492938" y="341009"/>
                </a:cubicBezTo>
                <a:cubicBezTo>
                  <a:pt x="7728924" y="693600"/>
                  <a:pt x="7634398" y="1170735"/>
                  <a:pt x="7281806" y="1406720"/>
                </a:cubicBezTo>
                <a:lnTo>
                  <a:pt x="1723646" y="5126743"/>
                </a:lnTo>
                <a:cubicBezTo>
                  <a:pt x="1371056" y="5362728"/>
                  <a:pt x="893920" y="5268201"/>
                  <a:pt x="657933" y="4915610"/>
                </a:cubicBezTo>
                <a:cubicBezTo>
                  <a:pt x="421949" y="4563019"/>
                  <a:pt x="516475" y="4085884"/>
                  <a:pt x="869067" y="3849898"/>
                </a:cubicBezTo>
                <a:lnTo>
                  <a:pt x="6427228" y="129876"/>
                </a:lnTo>
                <a:cubicBezTo>
                  <a:pt x="6559450" y="41382"/>
                  <a:pt x="6709186" y="-634"/>
                  <a:pt x="6857150" y="8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531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91556" y="6356195"/>
            <a:ext cx="10964504" cy="3233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Lato Light" charset="0"/>
            </a:endParaRP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067844" y="0"/>
            <a:ext cx="6124156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93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140948" y="1667631"/>
            <a:ext cx="2248875" cy="2608016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4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780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4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9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3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3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39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3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8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410E-70D5-4477-B467-75E891061A60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BA55-4D5D-4426-B044-4B9B1317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2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9428390" y="6432211"/>
            <a:ext cx="195887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1100" b="1" spc="75" dirty="0">
                <a:solidFill>
                  <a:schemeClr val="bg1">
                    <a:lumMod val="85000"/>
                  </a:schemeClr>
                </a:solidFill>
                <a:latin typeface="Lato" charset="0"/>
                <a:ea typeface="Lato" charset="0"/>
                <a:cs typeface="Lato" charset="0"/>
                <a:sym typeface="Bebas Neue" charset="0"/>
              </a:rPr>
              <a:t>WWW.YOURDOMAIN.COM</a:t>
            </a:r>
            <a:endParaRPr lang="en-US" sz="1100" b="1" i="0" spc="75" dirty="0">
              <a:solidFill>
                <a:schemeClr val="bg1">
                  <a:lumMod val="85000"/>
                </a:schemeClr>
              </a:solidFill>
              <a:latin typeface="Lato" charset="0"/>
              <a:ea typeface="Lato" charset="0"/>
              <a:cs typeface="Lato" charset="0"/>
              <a:sym typeface="Bebas Neue" charset="0"/>
            </a:endParaRPr>
          </a:p>
        </p:txBody>
      </p:sp>
      <p:sp>
        <p:nvSpPr>
          <p:cNvPr id="11" name="Rectangle 10"/>
          <p:cNvSpPr>
            <a:spLocks/>
          </p:cNvSpPr>
          <p:nvPr userDrawn="1"/>
        </p:nvSpPr>
        <p:spPr bwMode="auto">
          <a:xfrm>
            <a:off x="849354" y="6432211"/>
            <a:ext cx="15180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100" b="1" spc="75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  <a:sym typeface="Bebas Neue" charset="0"/>
              </a:rPr>
              <a:t>COMPANY PROFILE</a:t>
            </a:r>
            <a:endParaRPr lang="en-US" sz="1100" b="1" i="0" spc="75" dirty="0">
              <a:solidFill>
                <a:schemeClr val="accent1"/>
              </a:solidFill>
              <a:latin typeface="Lato" charset="0"/>
              <a:ea typeface="Lato" charset="0"/>
              <a:cs typeface="Lato" charset="0"/>
              <a:sym typeface="Bebas Neue" charset="0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1332820" y="376011"/>
            <a:ext cx="400528" cy="4023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359718" y="435857"/>
            <a:ext cx="356151" cy="26159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1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11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4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1885" y="1653214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000" b="1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  <a:ea typeface="Segoe UI Black" panose="020B0A02040204020203" pitchFamily="34" charset="0"/>
              <a:cs typeface="Lato Black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4251" y="3720390"/>
            <a:ext cx="2508136" cy="113531"/>
            <a:chOff x="6927228" y="7552706"/>
            <a:chExt cx="5016271" cy="227062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 rot="18861538">
              <a:off x="6927228" y="771191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 rot="18861538">
              <a:off x="7142741" y="770950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18861538">
              <a:off x="7358254" y="770709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 rot="18861538">
              <a:off x="7573766" y="771263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rot="18861538">
              <a:off x="7789279" y="771022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 rot="18861538">
              <a:off x="8004792" y="771576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 rot="18861538">
              <a:off x="8220304" y="771334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 rot="18861538">
              <a:off x="8435817" y="771093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 rot="18861538">
              <a:off x="8651330" y="770852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18861538">
              <a:off x="8866842" y="771406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18861538">
              <a:off x="9082355" y="771165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18861538">
              <a:off x="9297868" y="770924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18861538">
              <a:off x="6927228" y="755752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18861538">
              <a:off x="7142741" y="755511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18861538">
              <a:off x="7358254" y="755270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18861538">
              <a:off x="7573766" y="75582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18861538">
              <a:off x="7789279" y="755583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8861538">
              <a:off x="8004792" y="756137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8861538">
              <a:off x="8220304" y="755896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8861538">
              <a:off x="8435817" y="755655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8861538">
              <a:off x="8651330" y="755414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8861538">
              <a:off x="8866842" y="7559679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8861538">
              <a:off x="9082355" y="755726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8861538">
              <a:off x="9297868" y="75548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8861538">
              <a:off x="9508851" y="771191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8861538">
              <a:off x="9724364" y="770950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8861538">
              <a:off x="9939877" y="770709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8861538">
              <a:off x="10155389" y="771263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8861538">
              <a:off x="10370902" y="771022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8861538">
              <a:off x="10586415" y="771576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8861538">
              <a:off x="10801927" y="771334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8861538">
              <a:off x="11017440" y="771093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8861538">
              <a:off x="11232953" y="770852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8861538">
              <a:off x="11448465" y="771406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8861538">
              <a:off x="11663978" y="771165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rot="18861538">
              <a:off x="11879491" y="7709243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rot="18861538">
              <a:off x="9508851" y="755752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 rot="18861538">
              <a:off x="9724364" y="755511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 rot="18861538">
              <a:off x="9939877" y="7552706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 rot="18861538">
              <a:off x="10155389" y="75582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 rot="18861538">
              <a:off x="10370902" y="755583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 rot="18861538">
              <a:off x="10586415" y="7561374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 rot="18861538">
              <a:off x="10801927" y="755896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 rot="18861538">
              <a:off x="11017440" y="7556551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 rot="18861538">
              <a:off x="11232953" y="7554140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 rot="18861538">
              <a:off x="11448465" y="7559679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 rot="18861538">
              <a:off x="11663978" y="755726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 rot="18861538">
              <a:off x="11879491" y="75548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latin typeface="Lato Light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08" y="3720390"/>
            <a:ext cx="2511770" cy="1158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83" y="4354694"/>
            <a:ext cx="74110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Региональный ресурсный центр </a:t>
            </a:r>
          </a:p>
          <a:p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добровольческих и молодежных инициатив </a:t>
            </a:r>
            <a:endParaRPr lang="ru-RU" sz="2700" dirty="0">
              <a:solidFill>
                <a:schemeClr val="accent6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-9788" r="929" b="-1227"/>
          <a:stretch/>
        </p:blipFill>
        <p:spPr/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-11105" r="23063" b="30122"/>
          <a:stretch/>
        </p:blipFill>
        <p:spPr>
          <a:xfrm>
            <a:off x="595785" y="-381516"/>
            <a:ext cx="3763811" cy="4366021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02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2984" y="6334298"/>
            <a:ext cx="1637607" cy="33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062451"/>
            <a:ext cx="827801" cy="1795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64" y="0"/>
            <a:ext cx="1274349" cy="1640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-11105" r="23063" b="30122"/>
          <a:stretch/>
        </p:blipFill>
        <p:spPr>
          <a:xfrm>
            <a:off x="223564" y="96200"/>
            <a:ext cx="1726368" cy="2002586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/>
        </p:nvSpPr>
        <p:spPr>
          <a:xfrm>
            <a:off x="1601788" y="3890"/>
            <a:ext cx="9511704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lnSpc>
                <a:spcPct val="107000"/>
              </a:lnSpc>
              <a:spcAft>
                <a:spcPts val="400"/>
              </a:spcAft>
            </a:pPr>
            <a:r>
              <a:rPr lang="ru-RU" sz="2700" b="1" dirty="0">
                <a:solidFill>
                  <a:srgbClr val="49494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волонтерами и волонтерскими центрами</a:t>
            </a:r>
            <a:endParaRPr lang="ru-RU" sz="2200" b="1" dirty="0">
              <a:solidFill>
                <a:srgbClr val="49494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5"/>
          <a:srcRect l="35647" t="33902" r="36893" b="12576"/>
          <a:stretch/>
        </p:blipFill>
        <p:spPr bwMode="auto">
          <a:xfrm>
            <a:off x="2436213" y="498523"/>
            <a:ext cx="7602993" cy="6359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882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797" y="1"/>
            <a:ext cx="1693616" cy="183591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895907" y="756180"/>
            <a:ext cx="6187423" cy="549381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914217"/>
            <a:r>
              <a:rPr lang="ru-RU" sz="2700" b="1" dirty="0">
                <a:solidFill>
                  <a:srgbClr val="494949"/>
                </a:solidFill>
                <a:latin typeface="Calibri" panose="020F0502020204030204"/>
              </a:rPr>
              <a:t>Ресурсный центр добровольчества </a:t>
            </a:r>
            <a:r>
              <a:rPr lang="ru-RU" sz="2700" dirty="0">
                <a:solidFill>
                  <a:srgbClr val="999999"/>
                </a:solidFill>
                <a:latin typeface="Calibri" panose="020F0502020204030204"/>
              </a:rPr>
              <a:t>— юридически оформленная организация, осуществляющая комплекс организационных, консультационных, методических услуг организациям и гражданам в сфере добровольческой деятельности в соответствии с задачами социально-экономического развития субъекта и с целью повышения общественно полезной занятости населения и эффективного использования добровольческих ресурсов.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2984" y="6334298"/>
            <a:ext cx="1637607" cy="33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392" y="6328450"/>
            <a:ext cx="2116421" cy="3383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-11105" r="23063" b="30122"/>
          <a:stretch/>
        </p:blipFill>
        <p:spPr>
          <a:xfrm>
            <a:off x="10731383" y="-33376"/>
            <a:ext cx="1459030" cy="1692475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4138">
            <a:off x="242878" y="-24792"/>
            <a:ext cx="761627" cy="1588664"/>
          </a:xfrm>
          <a:prstGeom prst="rect">
            <a:avLst/>
          </a:prstGeom>
        </p:spPr>
      </p:pic>
      <p:sp>
        <p:nvSpPr>
          <p:cNvPr id="22" name="Shape 2643"/>
          <p:cNvSpPr/>
          <p:nvPr/>
        </p:nvSpPr>
        <p:spPr>
          <a:xfrm>
            <a:off x="5989961" y="3715605"/>
            <a:ext cx="207249" cy="379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 Regular" charset="0"/>
              <a:ea typeface="Lato Regular" charset="0"/>
              <a:cs typeface="Lato Regular" charset="0"/>
              <a:sym typeface="Gill Sans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6947534" y="1222230"/>
            <a:ext cx="2133662" cy="1803112"/>
          </a:xfrm>
          <a:custGeom>
            <a:avLst/>
            <a:gdLst/>
            <a:ahLst/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dirty="0">
              <a:solidFill>
                <a:srgbClr val="999999"/>
              </a:solidFill>
              <a:latin typeface="Lato Light" charset="0"/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8731260" y="1222230"/>
            <a:ext cx="1793184" cy="2143678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dirty="0">
              <a:solidFill>
                <a:srgbClr val="999999"/>
              </a:solidFill>
              <a:latin typeface="Lato Light" charset="0"/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8371865" y="3031018"/>
            <a:ext cx="2158253" cy="1784191"/>
          </a:xfrm>
          <a:custGeom>
            <a:avLst/>
            <a:gdLst/>
            <a:ahLst/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dirty="0">
              <a:solidFill>
                <a:srgbClr val="999999"/>
              </a:solidFill>
              <a:latin typeface="Lato Light" charset="0"/>
            </a:endParaRPr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6947534" y="2665855"/>
            <a:ext cx="1783726" cy="2143678"/>
          </a:xfrm>
          <a:custGeom>
            <a:avLst/>
            <a:gdLst/>
            <a:ahLst/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914217"/>
            <a:endParaRPr lang="en-US" dirty="0">
              <a:solidFill>
                <a:srgbClr val="999999"/>
              </a:solidFill>
              <a:latin typeface="Lato Light" charset="0"/>
            </a:endParaRPr>
          </a:p>
        </p:txBody>
      </p:sp>
      <p:sp>
        <p:nvSpPr>
          <p:cNvPr id="28" name="Shape 2690"/>
          <p:cNvSpPr>
            <a:spLocks noChangeAspect="1"/>
          </p:cNvSpPr>
          <p:nvPr/>
        </p:nvSpPr>
        <p:spPr>
          <a:xfrm>
            <a:off x="9208052" y="3493322"/>
            <a:ext cx="453486" cy="412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 Light" charset="0"/>
              <a:ea typeface="Lato Light" charset="0"/>
              <a:cs typeface="Lato Light" charset="0"/>
              <a:sym typeface="Gill Sans"/>
            </a:endParaRPr>
          </a:p>
        </p:txBody>
      </p:sp>
      <p:sp>
        <p:nvSpPr>
          <p:cNvPr id="29" name="Shape 2525"/>
          <p:cNvSpPr/>
          <p:nvPr/>
        </p:nvSpPr>
        <p:spPr>
          <a:xfrm>
            <a:off x="7727494" y="1979778"/>
            <a:ext cx="495655" cy="495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 Regular" charset="0"/>
              <a:ea typeface="Lato Regular" charset="0"/>
              <a:cs typeface="Lato Regular" charset="0"/>
              <a:sym typeface="Gill Sans"/>
            </a:endParaRPr>
          </a:p>
        </p:txBody>
      </p:sp>
      <p:sp>
        <p:nvSpPr>
          <p:cNvPr id="30" name="Shape 2616"/>
          <p:cNvSpPr/>
          <p:nvPr/>
        </p:nvSpPr>
        <p:spPr>
          <a:xfrm>
            <a:off x="9140084" y="1944893"/>
            <a:ext cx="621815" cy="565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 Regular" charset="0"/>
              <a:ea typeface="Lato Regular" charset="0"/>
              <a:cs typeface="Lato Regular" charset="0"/>
              <a:sym typeface="Gill Sans"/>
            </a:endParaRPr>
          </a:p>
        </p:txBody>
      </p:sp>
      <p:sp>
        <p:nvSpPr>
          <p:cNvPr id="31" name="Shape 2588"/>
          <p:cNvSpPr/>
          <p:nvPr/>
        </p:nvSpPr>
        <p:spPr>
          <a:xfrm>
            <a:off x="7793424" y="3493073"/>
            <a:ext cx="441880" cy="401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Lato Light" charset="0"/>
              <a:ea typeface="Lato Light" charset="0"/>
              <a:cs typeface="Lato Light" charset="0"/>
              <a:sym typeface="Gill San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553764" y="6024880"/>
            <a:ext cx="636649" cy="8331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062451"/>
            <a:ext cx="827801" cy="17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2984" y="6334298"/>
            <a:ext cx="1637607" cy="33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062451"/>
            <a:ext cx="827801" cy="1795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64" y="0"/>
            <a:ext cx="1274349" cy="1640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-11105" r="23063" b="30122"/>
          <a:stretch/>
        </p:blipFill>
        <p:spPr>
          <a:xfrm>
            <a:off x="112923" y="820700"/>
            <a:ext cx="1726368" cy="2002586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  <p:sp>
        <p:nvSpPr>
          <p:cNvPr id="10" name="Прямоугольник 9"/>
          <p:cNvSpPr/>
          <p:nvPr/>
        </p:nvSpPr>
        <p:spPr>
          <a:xfrm>
            <a:off x="1393178" y="5156995"/>
            <a:ext cx="291189" cy="29118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9" b="30239"/>
          <a:stretch>
            <a:fillRect/>
          </a:stretch>
        </p:blipFill>
        <p:spPr>
          <a:xfrm>
            <a:off x="1587" y="3644900"/>
            <a:ext cx="12188826" cy="321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932" y="106139"/>
            <a:ext cx="885549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ru-RU" sz="2100" dirty="0">
                <a:solidFill>
                  <a:srgbClr val="494949"/>
                </a:solidFill>
                <a:latin typeface="Arial Black" panose="020B0A04020102020204" pitchFamily="34" charset="0"/>
              </a:rPr>
              <a:t>Ресурсные центры, обладая универсальными технологиями и методами, работают в прямом сотрудничестве </a:t>
            </a:r>
            <a:r>
              <a:rPr lang="ru-RU" sz="2100" dirty="0">
                <a:solidFill>
                  <a:srgbClr val="494949"/>
                </a:solidFill>
                <a:latin typeface="Arial Black" panose="020B0A04020102020204" pitchFamily="34" charset="0"/>
              </a:rPr>
              <a:t>с:</a:t>
            </a:r>
          </a:p>
          <a:p>
            <a:pPr defTabSz="914217"/>
            <a:endParaRPr lang="ru-RU" sz="1200" dirty="0">
              <a:solidFill>
                <a:srgbClr val="494949"/>
              </a:solidFill>
              <a:latin typeface="Arial Black" panose="020B0A04020102020204" pitchFamily="34" charset="0"/>
            </a:endParaRPr>
          </a:p>
          <a:p>
            <a:pPr marL="285750" indent="-285750" defTabSz="914217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rgbClr val="494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органами </a:t>
            </a:r>
            <a:r>
              <a:rPr lang="ru-RU" sz="2100" dirty="0">
                <a:solidFill>
                  <a:srgbClr val="494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</a:t>
            </a:r>
            <a:r>
              <a:rPr lang="ru-RU" sz="2100" dirty="0">
                <a:solidFill>
                  <a:srgbClr val="494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власти;</a:t>
            </a:r>
          </a:p>
          <a:p>
            <a:pPr marL="285750" indent="-285750" defTabSz="914217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rgbClr val="494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100" dirty="0">
                <a:solidFill>
                  <a:srgbClr val="494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государственными, некоммерческими, коммерческими </a:t>
            </a:r>
            <a:r>
              <a:rPr lang="ru-RU" sz="2100" dirty="0">
                <a:solidFill>
                  <a:srgbClr val="494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организациями;</a:t>
            </a:r>
          </a:p>
          <a:p>
            <a:pPr marL="285750" indent="-285750" defTabSz="914217">
              <a:buFont typeface="Wingdings" panose="05000000000000000000" pitchFamily="2" charset="2"/>
              <a:buChar char="Ø"/>
            </a:pPr>
            <a:r>
              <a:rPr lang="ru-RU" sz="2100" dirty="0">
                <a:solidFill>
                  <a:srgbClr val="494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СМИ</a:t>
            </a:r>
            <a:r>
              <a:rPr lang="ru-RU" sz="2100" dirty="0">
                <a:solidFill>
                  <a:srgbClr val="49494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100" dirty="0">
              <a:solidFill>
                <a:srgbClr val="49494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217"/>
            <a:r>
              <a:rPr lang="ru-RU" sz="2100" dirty="0">
                <a:solidFill>
                  <a:srgbClr val="494949"/>
                </a:solidFill>
                <a:latin typeface="Arial Black" panose="020B0A04020102020204" pitchFamily="34" charset="0"/>
              </a:rPr>
              <a:t>Формируя </a:t>
            </a:r>
            <a:r>
              <a:rPr lang="ru-RU" sz="2100" dirty="0">
                <a:solidFill>
                  <a:srgbClr val="494949"/>
                </a:solidFill>
                <a:latin typeface="Arial Black" panose="020B0A04020102020204" pitchFamily="34" charset="0"/>
              </a:rPr>
              <a:t>спрос и предложения на добровольческие услуги на территории, на которой они действуют, ресурсные центры создают новые нетрадиционные рынки труда, выгодные для государства 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427687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061" y="-93973"/>
            <a:ext cx="12357474" cy="6951081"/>
          </a:xfrm>
        </p:spPr>
      </p:pic>
    </p:spTree>
    <p:extLst>
      <p:ext uri="{BB962C8B-B14F-4D97-AF65-F5344CB8AC3E}">
        <p14:creationId xmlns:p14="http://schemas.microsoft.com/office/powerpoint/2010/main" val="26856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2984" y="6334298"/>
            <a:ext cx="1637607" cy="33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062451"/>
            <a:ext cx="827801" cy="1795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64" y="0"/>
            <a:ext cx="1274349" cy="1640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-11105" r="23063" b="30122"/>
          <a:stretch/>
        </p:blipFill>
        <p:spPr>
          <a:xfrm>
            <a:off x="223564" y="96200"/>
            <a:ext cx="1726368" cy="2002586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3904" t="26069" r="31464" b="4842"/>
          <a:stretch/>
        </p:blipFill>
        <p:spPr bwMode="auto">
          <a:xfrm>
            <a:off x="1949932" y="0"/>
            <a:ext cx="841803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604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/>
          <a:srcRect l="30401" t="22349" r="28936" b="25427"/>
          <a:stretch/>
        </p:blipFill>
        <p:spPr bwMode="auto">
          <a:xfrm>
            <a:off x="4907845" y="1303020"/>
            <a:ext cx="6724997" cy="5554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 r="2235" b="22188"/>
          <a:stretch/>
        </p:blipFill>
        <p:spPr>
          <a:xfrm>
            <a:off x="117870" y="342900"/>
            <a:ext cx="4883493" cy="49626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2984" y="6334298"/>
            <a:ext cx="1637607" cy="33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062451"/>
            <a:ext cx="827801" cy="1795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64" y="0"/>
            <a:ext cx="1274349" cy="16409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23458" y="2491740"/>
            <a:ext cx="1862993" cy="33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-11105" r="23063" b="30122"/>
          <a:stretch/>
        </p:blipFill>
        <p:spPr>
          <a:xfrm>
            <a:off x="1791771" y="2491740"/>
            <a:ext cx="1726368" cy="2002586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4993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/>
          <a:srcRect l="27964" t="29647" r="26548" b="16306"/>
          <a:stretch/>
        </p:blipFill>
        <p:spPr bwMode="auto">
          <a:xfrm>
            <a:off x="2256415" y="1259173"/>
            <a:ext cx="8042564" cy="5484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2984" y="6334298"/>
            <a:ext cx="1637607" cy="33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0388" y="96200"/>
            <a:ext cx="908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ru-RU" sz="4000" b="1" dirty="0">
                <a:solidFill>
                  <a:srgbClr val="494949"/>
                </a:solidFill>
                <a:latin typeface="Bahnschrift" panose="020B0502040204020203" pitchFamily="34" charset="0"/>
              </a:rPr>
              <a:t>Структура взаимодействия ресурсного </a:t>
            </a:r>
            <a:r>
              <a:rPr lang="ru-RU" sz="4000" b="1" dirty="0">
                <a:solidFill>
                  <a:srgbClr val="494949"/>
                </a:solidFill>
                <a:latin typeface="Bahnschrift" panose="020B0502040204020203" pitchFamily="34" charset="0"/>
              </a:rPr>
              <a:t>центра добровольчества</a:t>
            </a:r>
            <a:endParaRPr lang="ru-RU" sz="4000" b="1" dirty="0">
              <a:solidFill>
                <a:srgbClr val="494949"/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062451"/>
            <a:ext cx="827801" cy="1795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64" y="0"/>
            <a:ext cx="1274349" cy="1640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-11105" r="23063" b="30122"/>
          <a:stretch/>
        </p:blipFill>
        <p:spPr>
          <a:xfrm>
            <a:off x="223564" y="96200"/>
            <a:ext cx="1726368" cy="2002586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195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2984" y="6334298"/>
            <a:ext cx="1637607" cy="332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ru-RU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5062451"/>
            <a:ext cx="827801" cy="1795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64" y="0"/>
            <a:ext cx="1274349" cy="1640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-11105" r="23063" b="30122"/>
          <a:stretch/>
        </p:blipFill>
        <p:spPr>
          <a:xfrm>
            <a:off x="223564" y="96200"/>
            <a:ext cx="1726368" cy="2002586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35401" t="27443" r="36688" b="16339"/>
          <a:stretch/>
        </p:blipFill>
        <p:spPr bwMode="auto">
          <a:xfrm>
            <a:off x="2817524" y="0"/>
            <a:ext cx="658783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1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P Light 1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00B7D5"/>
      </a:accent1>
      <a:accent2>
        <a:srgbClr val="03D1AF"/>
      </a:accent2>
      <a:accent3>
        <a:srgbClr val="E69E00"/>
      </a:accent3>
      <a:accent4>
        <a:srgbClr val="FF7043"/>
      </a:accent4>
      <a:accent5>
        <a:srgbClr val="2E2E35"/>
      </a:accent5>
      <a:accent6>
        <a:srgbClr val="999AA0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122</Words>
  <Application>Microsoft Office PowerPoint</Application>
  <PresentationFormat>Широкоэкранный</PresentationFormat>
  <Paragraphs>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6" baseType="lpstr">
      <vt:lpstr>Arial</vt:lpstr>
      <vt:lpstr>Arial Black</vt:lpstr>
      <vt:lpstr>Bahnschrift</vt:lpstr>
      <vt:lpstr>Bebas Neue</vt:lpstr>
      <vt:lpstr>Calibri</vt:lpstr>
      <vt:lpstr>Calibri Light</vt:lpstr>
      <vt:lpstr>Gill Sans</vt:lpstr>
      <vt:lpstr>Lato</vt:lpstr>
      <vt:lpstr>Lato Black</vt:lpstr>
      <vt:lpstr>Lato Light</vt:lpstr>
      <vt:lpstr>Lato Regular</vt:lpstr>
      <vt:lpstr>Segoe UI Black</vt:lpstr>
      <vt:lpstr>Times New Roman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Вейцман</dc:creator>
  <cp:lastModifiedBy>Семен Вейцман</cp:lastModifiedBy>
  <cp:revision>1</cp:revision>
  <dcterms:created xsi:type="dcterms:W3CDTF">2021-07-15T08:49:42Z</dcterms:created>
  <dcterms:modified xsi:type="dcterms:W3CDTF">2021-07-15T08:52:01Z</dcterms:modified>
</cp:coreProperties>
</file>