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9" r:id="rId5"/>
    <p:sldId id="270" r:id="rId6"/>
    <p:sldId id="258" r:id="rId7"/>
    <p:sldId id="271" r:id="rId8"/>
    <p:sldId id="272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PresentationFormat>Экран (16:9)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tesgf</dc:creator>
  <cp:lastModifiedBy>tesgf</cp:lastModifiedBy>
  <cp:revision>3</cp:revision>
  <dcterms:created xsi:type="dcterms:W3CDTF">2021-06-05T05:21:18Z</dcterms:created>
  <dcterms:modified xsi:type="dcterms:W3CDTF">2021-06-28T06:04:59Z</dcterms:modified>
</cp:coreProperties>
</file>