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C1A-2462-4060-BD14-851C46749EB1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92D0-655E-4494-8FF0-71957F46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5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C1A-2462-4060-BD14-851C46749EB1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92D0-655E-4494-8FF0-71957F46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C1A-2462-4060-BD14-851C46749EB1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92D0-655E-4494-8FF0-71957F46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6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C1A-2462-4060-BD14-851C46749EB1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92D0-655E-4494-8FF0-71957F46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2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C1A-2462-4060-BD14-851C46749EB1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92D0-655E-4494-8FF0-71957F46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C1A-2462-4060-BD14-851C46749EB1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92D0-655E-4494-8FF0-71957F46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2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C1A-2462-4060-BD14-851C46749EB1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92D0-655E-4494-8FF0-71957F46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C1A-2462-4060-BD14-851C46749EB1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92D0-655E-4494-8FF0-71957F46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4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C1A-2462-4060-BD14-851C46749EB1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92D0-655E-4494-8FF0-71957F46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7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C1A-2462-4060-BD14-851C46749EB1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92D0-655E-4494-8FF0-71957F46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6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8C1A-2462-4060-BD14-851C46749EB1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92D0-655E-4494-8FF0-71957F46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19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18C1A-2462-4060-BD14-851C46749EB1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92D0-655E-4494-8FF0-71957F46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3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3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2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5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8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39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0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3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5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2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1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5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3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4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-479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14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Вейцман</dc:creator>
  <cp:lastModifiedBy>Семен Вейцман</cp:lastModifiedBy>
  <cp:revision>2</cp:revision>
  <dcterms:created xsi:type="dcterms:W3CDTF">2021-07-15T09:20:34Z</dcterms:created>
  <dcterms:modified xsi:type="dcterms:W3CDTF">2021-07-15T09:37:57Z</dcterms:modified>
</cp:coreProperties>
</file>